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80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306195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06263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eb213a1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35eb213a1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0396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dfa3bb7df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35dfa3bb7df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1052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4842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dfa3bb7df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dfa3bb7df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8696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1707cab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1707cab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9194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e3cb68c2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e3cb68c2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688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e3cb68c2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e3cb68c2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330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dfa3bb7df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35dfa3bb7df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4761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1232450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35f1232450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7863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vertical et texte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de section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ux contenus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seul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texte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Table of Contents</a:t>
            </a: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8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/>
              <a:t>Motivation and Objectives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/>
              <a:t>Design Approach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/>
              <a:t>Major Components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/>
              <a:t>Control Module Flow Chart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/>
              <a:t>Sensing Module Flow Chart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/>
              <a:t>Video Module Flow Chart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/>
              <a:t>User Interface Results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/>
              <a:t>Technical Difficulties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/>
              <a:t>Future Work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68580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Future Work</a:t>
            </a:r>
            <a:endParaRPr/>
          </a:p>
        </p:txBody>
      </p:sp>
      <p:sp>
        <p:nvSpPr>
          <p:cNvPr id="161" name="Google Shape;16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/>
              <a:t>Design chassis using a 3D Printer </a:t>
            </a:r>
            <a:endParaRPr sz="2400"/>
          </a:p>
          <a:p>
            <a:pPr marL="45720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/>
              <a:t>Design our own Printed Circuit Board (PCB) 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Google Shape;162;p23" title="pcb-boar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0875" y="3328175"/>
            <a:ext cx="6667500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Motivation and Objectives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Motivation: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▪"/>
            </a:pPr>
            <a:r>
              <a:rPr lang="en-US"/>
              <a:t>Enhance human safety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▪"/>
            </a:pPr>
            <a:r>
              <a:rPr lang="en-US"/>
              <a:t>Portable device</a:t>
            </a:r>
            <a:endParaRPr/>
          </a:p>
          <a:p>
            <a:pPr marL="228600" lvl="0" indent="-50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Objectives: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▪"/>
            </a:pPr>
            <a:r>
              <a:rPr lang="en-US"/>
              <a:t>Remote control from at least 100 ft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▪"/>
            </a:pPr>
            <a:r>
              <a:rPr lang="en-US"/>
              <a:t>Live video with a minimum resolution of 480p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▪"/>
            </a:pPr>
            <a:r>
              <a:rPr lang="en-US"/>
              <a:t>Air quality sensing with a temperature accuracy of ± 2° F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Design Approach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Three main modules: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/>
              <a:t>Control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n-US"/>
              <a:t>Remote control of the robot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/>
              <a:t>Sensing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n-US"/>
              <a:t>Collect air quality data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n-US"/>
              <a:t>Display of data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n-US"/>
              <a:t>Data analysis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/>
              <a:t>Video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n-US"/>
              <a:t>Live streaming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n-US"/>
              <a:t>Facial detection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▪"/>
            </a:pPr>
            <a:r>
              <a:rPr lang="en-US"/>
              <a:t>Screenshots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89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Major Components</a:t>
            </a:r>
            <a:endParaRPr/>
          </a:p>
        </p:txBody>
      </p:sp>
      <p:pic>
        <p:nvPicPr>
          <p:cNvPr id="109" name="Google Shape;109;p17" title="Controller Tx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25" y="2044800"/>
            <a:ext cx="4851250" cy="466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 txBox="1"/>
          <p:nvPr/>
        </p:nvSpPr>
        <p:spPr>
          <a:xfrm>
            <a:off x="613825" y="1334050"/>
            <a:ext cx="47700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Controller - Transmitter (Tx) 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7702175" y="1334050"/>
            <a:ext cx="39783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Robot - Receiver (Rx)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17" title="IMG_20250316_23162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8950" y="2044800"/>
            <a:ext cx="6468424" cy="466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Control Module Flow Chart</a:t>
            </a:r>
            <a:endParaRPr/>
          </a:p>
        </p:txBody>
      </p:sp>
      <p:pic>
        <p:nvPicPr>
          <p:cNvPr id="118" name="Google Shape;118;p18" title="Flowchar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125" y="1434575"/>
            <a:ext cx="11143726" cy="5213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Sensing Module Flow Chart</a:t>
            </a:r>
            <a:endParaRPr/>
          </a:p>
        </p:txBody>
      </p:sp>
      <p:pic>
        <p:nvPicPr>
          <p:cNvPr id="124" name="Google Shape;124;p19" title="Sensors Flow Char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950" y="1690825"/>
            <a:ext cx="6276885" cy="486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 title="Laptop sensing module flow chart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1960" y="1690825"/>
            <a:ext cx="5276850" cy="4314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19"/>
          <p:cNvCxnSpPr/>
          <p:nvPr/>
        </p:nvCxnSpPr>
        <p:spPr>
          <a:xfrm>
            <a:off x="6692150" y="1629025"/>
            <a:ext cx="22800" cy="493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Video Module Flow Chart</a:t>
            </a:r>
            <a:endParaRPr/>
          </a:p>
        </p:txBody>
      </p:sp>
      <p:pic>
        <p:nvPicPr>
          <p:cNvPr id="132" name="Google Shape;132;p20" title="Camera module flow char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675" y="1690825"/>
            <a:ext cx="5344750" cy="444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 title="Video Monitoring flow chart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8925" y="1690825"/>
            <a:ext cx="5024201" cy="5000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4" name="Google Shape;134;p20"/>
          <p:cNvCxnSpPr/>
          <p:nvPr/>
        </p:nvCxnSpPr>
        <p:spPr>
          <a:xfrm>
            <a:off x="6555900" y="1750125"/>
            <a:ext cx="7800" cy="4980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User Interface Results</a:t>
            </a:r>
            <a:endParaRPr/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37" y="2384725"/>
            <a:ext cx="6229476" cy="3983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 title="Screenshot 2025-03-10 at 3.49.42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1396" y="2384725"/>
            <a:ext cx="5448605" cy="398372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/>
        </p:nvSpPr>
        <p:spPr>
          <a:xfrm>
            <a:off x="6681400" y="1690825"/>
            <a:ext cx="54486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Video dashboard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179425" y="1690825"/>
            <a:ext cx="6167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ESPHome dashboard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38301" y="4324075"/>
            <a:ext cx="2570624" cy="216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/>
          <p:nvPr/>
        </p:nvSpPr>
        <p:spPr>
          <a:xfrm rot="3298724">
            <a:off x="3910169" y="3977488"/>
            <a:ext cx="433366" cy="21497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Technical Difficulties</a:t>
            </a:r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100"/>
              <a:t>Issues</a:t>
            </a:r>
            <a:endParaRPr sz="3100"/>
          </a:p>
        </p:txBody>
      </p:sp>
      <p:sp>
        <p:nvSpPr>
          <p:cNvPr id="152" name="Google Shape;152;p2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Servo motor rotation</a:t>
            </a:r>
            <a:endParaRPr sz="2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Wireless Communication Signal</a:t>
            </a:r>
            <a:endParaRPr sz="2400"/>
          </a:p>
        </p:txBody>
      </p:sp>
      <p:sp>
        <p:nvSpPr>
          <p:cNvPr id="153" name="Google Shape;153;p2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/>
              <a:t>Solutions</a:t>
            </a:r>
            <a:endParaRPr sz="3000"/>
          </a:p>
        </p:txBody>
      </p:sp>
      <p:sp>
        <p:nvSpPr>
          <p:cNvPr id="154" name="Google Shape;154;p2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Dedicated Power Supply</a:t>
            </a:r>
            <a:endParaRPr sz="2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Capacitor and Battery</a:t>
            </a:r>
            <a:endParaRPr sz="2400"/>
          </a:p>
        </p:txBody>
      </p:sp>
      <p:pic>
        <p:nvPicPr>
          <p:cNvPr id="155" name="Google Shape;155;p22" title="Voltage Regulator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5075" y="3539800"/>
            <a:ext cx="2833199" cy="283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</Words>
  <Application>Microsoft Office PowerPoint</Application>
  <PresentationFormat>Grand écran</PresentationFormat>
  <Paragraphs>50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3" baseType="lpstr">
      <vt:lpstr>Arial</vt:lpstr>
      <vt:lpstr>Calibri</vt:lpstr>
      <vt:lpstr>Thème Office</vt:lpstr>
      <vt:lpstr>Table of Contents</vt:lpstr>
      <vt:lpstr>Motivation and Objectives</vt:lpstr>
      <vt:lpstr>Design Approach</vt:lpstr>
      <vt:lpstr>Major Components</vt:lpstr>
      <vt:lpstr>Control Module Flow Chart</vt:lpstr>
      <vt:lpstr>Sensing Module Flow Chart</vt:lpstr>
      <vt:lpstr>Video Module Flow Chart</vt:lpstr>
      <vt:lpstr>User Interface Results</vt:lpstr>
      <vt:lpstr>Technical Difficulties</vt:lpstr>
      <vt:lpstr>Future 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 of Contents</dc:title>
  <cp:lastModifiedBy>Compte Microsoft</cp:lastModifiedBy>
  <cp:revision>1</cp:revision>
  <dcterms:modified xsi:type="dcterms:W3CDTF">2025-06-24T01:48:01Z</dcterms:modified>
</cp:coreProperties>
</file>